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39DB16-9D8F-7256-262E-A96098A18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CEB744F-E8A7-E4DE-7236-564ADF1E1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205ADF-7DB9-E22C-0D0C-0019FE95E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7146A-AD3C-4E0A-95C6-0D5620471BB5}" type="datetimeFigureOut">
              <a:rPr lang="nl-NL" smtClean="0"/>
              <a:t>22-2-2023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0850031-1A25-8117-50D8-B74BD9F98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E6B91E3-CB41-0EE7-055F-CD5CF74B1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21C1-7BF0-49DF-BCC9-575F1E8ADB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287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511A1-973E-0BAF-0D86-3B1B7204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25767BD-213A-F5B5-1CDB-6E526DDB1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FDAA718-8667-F773-8269-D9846D62D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7146A-AD3C-4E0A-95C6-0D5620471BB5}" type="datetimeFigureOut">
              <a:rPr lang="nl-NL" smtClean="0"/>
              <a:t>22-2-2023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A5CA39-C5EA-64FC-5626-69CE573C5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1E84B6-7EB1-EF82-98E1-25CFD57C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21C1-7BF0-49DF-BCC9-575F1E8ADB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5159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0084D64-EA6F-374E-1295-8426A56BDC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A5102DB-F1E5-1000-4177-A3B54C01A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CB33FD2-106E-B4E5-EFE0-89F8CB978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7146A-AD3C-4E0A-95C6-0D5620471BB5}" type="datetimeFigureOut">
              <a:rPr lang="nl-NL" smtClean="0"/>
              <a:t>22-2-2023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8E4A135-00F2-0172-54CE-C388FD6AA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10BDC4-5068-BC43-4D02-87DA00A67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21C1-7BF0-49DF-BCC9-575F1E8ADB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6213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2D222D-F916-7AD8-135B-3A3B44CC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F4EDA2B-78EE-6B31-754E-027F61060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BB8920-28B7-C95F-882D-C4C91B166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7146A-AD3C-4E0A-95C6-0D5620471BB5}" type="datetimeFigureOut">
              <a:rPr lang="nl-NL" smtClean="0"/>
              <a:t>22-2-2023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8BF45F-3150-EF7E-390B-4A3149DAD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48E41A-724B-F1CB-9AEC-3B483041F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21C1-7BF0-49DF-BCC9-575F1E8ADB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795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21619-0931-A094-A627-DBE33FB8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A7D461C-5C28-DF2B-2023-4488B5EB1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D22BC17-CABE-FA8B-1A3E-06BAF7A84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7146A-AD3C-4E0A-95C6-0D5620471BB5}" type="datetimeFigureOut">
              <a:rPr lang="nl-NL" smtClean="0"/>
              <a:t>22-2-2023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BF71F4C-7AA6-F30B-E7D5-9AD3849C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08C117C-5582-8984-373C-847391FBE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21C1-7BF0-49DF-BCC9-575F1E8ADB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825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A26C59-71A8-E66E-1CC4-C69C804B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4D78FE-CCAE-65AC-D9A3-3C1A33FBE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CB1A7BD-B470-7E32-D5E7-42FA52B75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C53FD0C-44FA-0490-8BD2-D8E83E20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7146A-AD3C-4E0A-95C6-0D5620471BB5}" type="datetimeFigureOut">
              <a:rPr lang="nl-NL" smtClean="0"/>
              <a:t>22-2-2023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48FED29-9DC1-FD59-7623-B1982FA8B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F4390A5-7379-3223-BA2C-7B2F638E4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21C1-7BF0-49DF-BCC9-575F1E8ADB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45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FA6F9-2154-748E-F961-D04BA6EF1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09953C6-F480-7306-E462-BA06925F2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88D0583-945A-4DCD-33D6-4B4E446D7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8AA9102-97DF-157A-34C2-5BF3F7A70C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DEABED0-CE0F-6E2A-CA2C-1FD512F60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647F8ED-D4BB-4CF9-0863-D35D514F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7146A-AD3C-4E0A-95C6-0D5620471BB5}" type="datetimeFigureOut">
              <a:rPr lang="nl-NL" smtClean="0"/>
              <a:t>22-2-2023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0CEE04A-E468-344E-B6BD-E6E71ACC3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F8A272D-A8A4-7D7E-B1CA-96E561B88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21C1-7BF0-49DF-BCC9-575F1E8ADB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4190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2CBE8E-0EF2-56D3-5203-8128FFAF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1F1AF7C-939D-4DDF-B77A-CA77B680C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7146A-AD3C-4E0A-95C6-0D5620471BB5}" type="datetimeFigureOut">
              <a:rPr lang="nl-NL" smtClean="0"/>
              <a:t>22-2-2023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60A7F2D-E296-1DEF-3EFF-22AFF6A1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4C3A75-AB9C-B2EE-E3C5-CE5AFE85B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21C1-7BF0-49DF-BCC9-575F1E8ADB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776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CE9796E-B2A0-7F44-812C-6098E0FB7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7146A-AD3C-4E0A-95C6-0D5620471BB5}" type="datetimeFigureOut">
              <a:rPr lang="nl-NL" smtClean="0"/>
              <a:t>22-2-2023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9505256-F3A8-0874-309B-F08B85FD5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6912DB-397A-9734-819B-8D1DFBFBC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21C1-7BF0-49DF-BCC9-575F1E8ADB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3318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9C26BB-4D44-7DA7-CD84-8294F488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E5DBE08-8F70-CE3A-1C9F-B45DC244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7FF82D1-1CBE-7146-F024-008C337AA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8FB099A-4A6E-1FBA-AD81-ACD959B5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7146A-AD3C-4E0A-95C6-0D5620471BB5}" type="datetimeFigureOut">
              <a:rPr lang="nl-NL" smtClean="0"/>
              <a:t>22-2-2023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CBA4667-5303-5AC9-6C54-F56BC7C9B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B9DD2F2-352D-81E4-A0CD-777EFBA79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21C1-7BF0-49DF-BCC9-575F1E8ADB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34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1441A3-6AB1-A5B6-99FC-B65760367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46F35E0-1372-2D9B-22FC-4DFBE66D88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E81107B-7A73-0EC7-792C-AA9418BD0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2047244-EDAB-1D05-AE2B-E0F66C756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7146A-AD3C-4E0A-95C6-0D5620471BB5}" type="datetimeFigureOut">
              <a:rPr lang="nl-NL" smtClean="0"/>
              <a:t>22-2-2023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90AC436-47AA-75C4-F1D1-402A0295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29343BC-A002-0B3A-DA27-A0D3A5CB7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21C1-7BF0-49DF-BCC9-575F1E8ADB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1436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D60FBCE-483F-2D2A-0C9D-B57B82736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4490F94-D112-F793-FBC1-4B6E4753F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B36CC1B-5730-45D4-5B57-9D4E88A0EB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7146A-AD3C-4E0A-95C6-0D5620471BB5}" type="datetimeFigureOut">
              <a:rPr lang="nl-NL" smtClean="0"/>
              <a:t>22-2-2023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0EF7548-69BB-908D-0344-B8F66D0DC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B225B20-C573-3653-1690-D8E756CD8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721C1-7BF0-49DF-BCC9-575F1E8ADB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9098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3EC490FE-99CC-B6B6-4634-B7097109A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439" y="3573759"/>
            <a:ext cx="8571838" cy="2557032"/>
          </a:xfrm>
          <a:prstGeom prst="rect">
            <a:avLst/>
          </a:prstGeom>
        </p:spPr>
      </p:pic>
      <p:pic>
        <p:nvPicPr>
          <p:cNvPr id="11" name="Afbeelding 10" descr="Afbeelding met tekst&#10;&#10;Automatisch gegenereerde beschrijving">
            <a:extLst>
              <a:ext uri="{FF2B5EF4-FFF2-40B4-BE49-F238E27FC236}">
                <a16:creationId xmlns:a16="http://schemas.microsoft.com/office/drawing/2014/main" id="{73C020FA-E1A6-4641-F3D0-6C06A96DD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967" y="6109161"/>
            <a:ext cx="707571" cy="70757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4049D68-B5F3-C5DD-EE90-A87B26944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41267"/>
            <a:ext cx="8525415" cy="2557032"/>
          </a:xfrm>
          <a:prstGeom prst="rect">
            <a:avLst/>
          </a:prstGeom>
        </p:spPr>
      </p:pic>
      <p:pic>
        <p:nvPicPr>
          <p:cNvPr id="9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BC8BEBDD-3DFE-7FE6-4A85-642D8E8D4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797" y="6109162"/>
            <a:ext cx="707571" cy="707571"/>
          </a:xfrm>
          <a:prstGeom prst="rect">
            <a:avLst/>
          </a:prstGeom>
        </p:spPr>
      </p:pic>
      <p:pic>
        <p:nvPicPr>
          <p:cNvPr id="13" name="Afbeelding 12" descr="Afbeelding met tekst, tekening, geschilderd, schilderij&#10;&#10;Automatisch gegenereerde beschrijving">
            <a:extLst>
              <a:ext uri="{FF2B5EF4-FFF2-40B4-BE49-F238E27FC236}">
                <a16:creationId xmlns:a16="http://schemas.microsoft.com/office/drawing/2014/main" id="{4FEE4A77-D9F9-9D1F-41A4-7029612468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72" y="6109160"/>
            <a:ext cx="707572" cy="707572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53D10E95-9981-9077-2BCD-44F8308EDD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851" y="6109159"/>
            <a:ext cx="707573" cy="707573"/>
          </a:xfrm>
          <a:prstGeom prst="rect">
            <a:avLst/>
          </a:prstGeom>
        </p:spPr>
      </p:pic>
      <p:pic>
        <p:nvPicPr>
          <p:cNvPr id="17" name="Afbeelding 16" descr="Afbeelding met kaart&#10;&#10;Automatisch gegenereerde beschrijving">
            <a:extLst>
              <a:ext uri="{FF2B5EF4-FFF2-40B4-BE49-F238E27FC236}">
                <a16:creationId xmlns:a16="http://schemas.microsoft.com/office/drawing/2014/main" id="{07B45937-49F0-530C-D265-8BC88E6D67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457" y="6082473"/>
            <a:ext cx="707572" cy="707572"/>
          </a:xfrm>
          <a:prstGeom prst="rect">
            <a:avLst/>
          </a:prstGeom>
        </p:spPr>
      </p:pic>
      <p:pic>
        <p:nvPicPr>
          <p:cNvPr id="31" name="Afbeelding 30" descr="Afbeelding met schildpad&#10;&#10;Automatisch gegenereerde beschrijving">
            <a:extLst>
              <a:ext uri="{FF2B5EF4-FFF2-40B4-BE49-F238E27FC236}">
                <a16:creationId xmlns:a16="http://schemas.microsoft.com/office/drawing/2014/main" id="{10B3C878-C3A4-BB92-52E3-9448148E35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797" y="2455301"/>
            <a:ext cx="885272" cy="701302"/>
          </a:xfrm>
          <a:prstGeom prst="rect">
            <a:avLst/>
          </a:prstGeom>
        </p:spPr>
      </p:pic>
      <p:pic>
        <p:nvPicPr>
          <p:cNvPr id="33" name="Afbeelding 32" descr="Afbeelding met tekst, buiten&#10;&#10;Automatisch gegenereerde beschrijving">
            <a:extLst>
              <a:ext uri="{FF2B5EF4-FFF2-40B4-BE49-F238E27FC236}">
                <a16:creationId xmlns:a16="http://schemas.microsoft.com/office/drawing/2014/main" id="{E0D8DB9F-4D9E-21DF-9083-4D57F89DBD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691" y="2455301"/>
            <a:ext cx="559312" cy="727561"/>
          </a:xfrm>
          <a:prstGeom prst="rect">
            <a:avLst/>
          </a:prstGeom>
        </p:spPr>
      </p:pic>
      <p:pic>
        <p:nvPicPr>
          <p:cNvPr id="35" name="Afbeelding 34" descr="Afbeelding met tekst, natuur&#10;&#10;Automatisch gegenereerde beschrijving">
            <a:extLst>
              <a:ext uri="{FF2B5EF4-FFF2-40B4-BE49-F238E27FC236}">
                <a16:creationId xmlns:a16="http://schemas.microsoft.com/office/drawing/2014/main" id="{D9550771-3BC4-5025-5061-46BCA843B2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993" y="2540730"/>
            <a:ext cx="868729" cy="727561"/>
          </a:xfrm>
          <a:prstGeom prst="rect">
            <a:avLst/>
          </a:prstGeom>
        </p:spPr>
      </p:pic>
      <p:pic>
        <p:nvPicPr>
          <p:cNvPr id="37" name="Afbeelding 36" descr="Afbeelding met tekst, boek&#10;&#10;Automatisch gegenereerde beschrijving">
            <a:extLst>
              <a:ext uri="{FF2B5EF4-FFF2-40B4-BE49-F238E27FC236}">
                <a16:creationId xmlns:a16="http://schemas.microsoft.com/office/drawing/2014/main" id="{35B7C716-A258-CF41-1B48-8E1EA6F40A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700" y="2453927"/>
            <a:ext cx="988679" cy="814114"/>
          </a:xfrm>
          <a:prstGeom prst="rect">
            <a:avLst/>
          </a:prstGeom>
        </p:spPr>
      </p:pic>
      <p:pic>
        <p:nvPicPr>
          <p:cNvPr id="39" name="Afbeelding 38" descr="Afbeelding met plant, boom&#10;&#10;Automatisch gegenereerde beschrijving">
            <a:extLst>
              <a:ext uri="{FF2B5EF4-FFF2-40B4-BE49-F238E27FC236}">
                <a16:creationId xmlns:a16="http://schemas.microsoft.com/office/drawing/2014/main" id="{AFB0F18A-4735-CE00-01B7-75981EE91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59" y="2453928"/>
            <a:ext cx="1027679" cy="81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6994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Breedbeeld</PresentationFormat>
  <Paragraphs>0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Kantoorthema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Amar Music</dc:creator>
  <cp:lastModifiedBy>Amar Music</cp:lastModifiedBy>
  <cp:revision>1</cp:revision>
  <dcterms:created xsi:type="dcterms:W3CDTF">2023-02-22T14:53:30Z</dcterms:created>
  <dcterms:modified xsi:type="dcterms:W3CDTF">2023-02-22T15:00:59Z</dcterms:modified>
</cp:coreProperties>
</file>